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8" y="3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ACFFD8-0DCA-4961-B1AF-33D0D851E9FA}" type="datetimeFigureOut">
              <a:rPr lang="en-US" smtClean="0"/>
              <a:t>11/10/2015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95D1F0-C0AC-4DC8-9F58-9D156A0246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854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3F9575-60B2-43BB-ABF6-B51EC7E47E73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298894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3F9575-60B2-43BB-ABF6-B51EC7E47E73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55415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3F9575-60B2-43BB-ABF6-B51EC7E47E73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98836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3F9575-60B2-43BB-ABF6-B51EC7E47E73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31584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3F9575-60B2-43BB-ABF6-B51EC7E47E73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60219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3F9575-60B2-43BB-ABF6-B51EC7E47E73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32443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3F9575-60B2-43BB-ABF6-B51EC7E47E73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0128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3F9575-60B2-43BB-ABF6-B51EC7E47E73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02420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3F9575-60B2-43BB-ABF6-B51EC7E47E73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86221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3F9575-60B2-43BB-ABF6-B51EC7E47E73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29176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3F9575-60B2-43BB-ABF6-B51EC7E47E73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1252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3F9575-60B2-43BB-ABF6-B51EC7E47E73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35881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3F9575-60B2-43BB-ABF6-B51EC7E47E73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20737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3F9575-60B2-43BB-ABF6-B51EC7E47E73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88493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3F9575-60B2-43BB-ABF6-B51EC7E47E73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0487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3F9575-60B2-43BB-ABF6-B51EC7E47E73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97483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3F9575-60B2-43BB-ABF6-B51EC7E47E73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3745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3F9575-60B2-43BB-ABF6-B51EC7E47E73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950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3F9575-60B2-43BB-ABF6-B51EC7E47E73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9923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3F9575-60B2-43BB-ABF6-B51EC7E47E73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7674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3F9575-60B2-43BB-ABF6-B51EC7E47E73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7788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3F9575-60B2-43BB-ABF6-B51EC7E47E73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0955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3F9575-60B2-43BB-ABF6-B51EC7E47E73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0468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3F9575-60B2-43BB-ABF6-B51EC7E47E73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6724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34518-268A-44E5-A0DA-1F4CC2546D40}" type="datetimeFigureOut">
              <a:rPr lang="en-US" smtClean="0"/>
              <a:t>11/10/2015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780A0-BC2B-4096-BDD8-177D37E1A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833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34518-268A-44E5-A0DA-1F4CC2546D40}" type="datetimeFigureOut">
              <a:rPr lang="en-US" smtClean="0"/>
              <a:t>11/10/2015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780A0-BC2B-4096-BDD8-177D37E1A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215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34518-268A-44E5-A0DA-1F4CC2546D40}" type="datetimeFigureOut">
              <a:rPr lang="en-US" smtClean="0"/>
              <a:t>11/10/2015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780A0-BC2B-4096-BDD8-177D37E1A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8101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34518-268A-44E5-A0DA-1F4CC2546D40}" type="datetimeFigureOut">
              <a:rPr lang="en-US" smtClean="0"/>
              <a:t>11/10/2015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780A0-BC2B-4096-BDD8-177D37E1A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478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34518-268A-44E5-A0DA-1F4CC2546D40}" type="datetimeFigureOut">
              <a:rPr lang="en-US" smtClean="0"/>
              <a:t>11/10/2015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780A0-BC2B-4096-BDD8-177D37E1A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98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34518-268A-44E5-A0DA-1F4CC2546D40}" type="datetimeFigureOut">
              <a:rPr lang="en-US" smtClean="0"/>
              <a:t>11/10/2015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780A0-BC2B-4096-BDD8-177D37E1A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806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34518-268A-44E5-A0DA-1F4CC2546D40}" type="datetimeFigureOut">
              <a:rPr lang="en-US" smtClean="0"/>
              <a:t>11/10/2015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780A0-BC2B-4096-BDD8-177D37E1A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611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34518-268A-44E5-A0DA-1F4CC2546D40}" type="datetimeFigureOut">
              <a:rPr lang="en-US" smtClean="0"/>
              <a:t>11/10/2015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780A0-BC2B-4096-BDD8-177D37E1A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196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34518-268A-44E5-A0DA-1F4CC2546D40}" type="datetimeFigureOut">
              <a:rPr lang="en-US" smtClean="0"/>
              <a:t>11/10/2015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780A0-BC2B-4096-BDD8-177D37E1A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955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34518-268A-44E5-A0DA-1F4CC2546D40}" type="datetimeFigureOut">
              <a:rPr lang="en-US" smtClean="0"/>
              <a:t>11/10/2015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780A0-BC2B-4096-BDD8-177D37E1A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333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34518-268A-44E5-A0DA-1F4CC2546D40}" type="datetimeFigureOut">
              <a:rPr lang="en-US" smtClean="0"/>
              <a:t>11/10/2015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780A0-BC2B-4096-BDD8-177D37E1A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808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334518-268A-44E5-A0DA-1F4CC2546D40}" type="datetimeFigureOut">
              <a:rPr lang="en-US" smtClean="0"/>
              <a:t>11/10/2015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3780A0-BC2B-4096-BDD8-177D37E1A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99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Cranial Bones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6 kinds </a:t>
            </a:r>
          </a:p>
          <a:p>
            <a:r>
              <a:rPr lang="en-US" dirty="0" smtClean="0"/>
              <a:t>8 total bones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6998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Sphenoid</a:t>
            </a:r>
            <a:endParaRPr lang="en-US" b="1" dirty="0"/>
          </a:p>
        </p:txBody>
      </p:sp>
      <p:pic>
        <p:nvPicPr>
          <p:cNvPr id="4" name="Content Placeholder 3" descr="07-04b-cInferiorSkull_UN.jpg"/>
          <p:cNvPicPr>
            <a:picLocks noChangeAspect="1"/>
          </p:cNvPicPr>
          <p:nvPr/>
        </p:nvPicPr>
        <p:blipFill>
          <a:blip r:embed="rId3" cstate="print"/>
          <a:srcRect l="23522" r="33151" b="19186"/>
          <a:stretch>
            <a:fillRect/>
          </a:stretch>
        </p:blipFill>
        <p:spPr>
          <a:xfrm>
            <a:off x="6705600" y="1651000"/>
            <a:ext cx="3657600" cy="4876800"/>
          </a:xfrm>
          <a:prstGeom prst="rect">
            <a:avLst/>
          </a:prstGeom>
        </p:spPr>
      </p:pic>
      <p:pic>
        <p:nvPicPr>
          <p:cNvPr id="5" name="Content Placeholder 3" descr="07-04aInferiorSkull_UN.jpg"/>
          <p:cNvPicPr>
            <a:picLocks noGrp="1" noChangeAspect="1"/>
          </p:cNvPicPr>
          <p:nvPr>
            <p:ph idx="1"/>
          </p:nvPr>
        </p:nvPicPr>
        <p:blipFill>
          <a:blip r:embed="rId4" cstate="print"/>
          <a:srcRect l="26344" r="28709" b="9085"/>
          <a:stretch>
            <a:fillRect/>
          </a:stretch>
        </p:blipFill>
        <p:spPr>
          <a:xfrm>
            <a:off x="2438400" y="1219201"/>
            <a:ext cx="3886200" cy="5522495"/>
          </a:xfrm>
        </p:spPr>
      </p:pic>
      <p:cxnSp>
        <p:nvCxnSpPr>
          <p:cNvPr id="7" name="Straight Arrow Connector 6"/>
          <p:cNvCxnSpPr/>
          <p:nvPr/>
        </p:nvCxnSpPr>
        <p:spPr>
          <a:xfrm flipH="1">
            <a:off x="5334000" y="2209800"/>
            <a:ext cx="1219200" cy="13716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2057400" y="2743200"/>
            <a:ext cx="1447800" cy="8382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8001000" y="28956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Sphenoid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5303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Temporal</a:t>
            </a:r>
            <a:endParaRPr lang="en-US" b="1" dirty="0"/>
          </a:p>
        </p:txBody>
      </p:sp>
      <p:pic>
        <p:nvPicPr>
          <p:cNvPr id="4" name="Picture 3" descr="07-03aLateralSkull_UN.jpg"/>
          <p:cNvPicPr>
            <a:picLocks noChangeAspect="1"/>
          </p:cNvPicPr>
          <p:nvPr/>
        </p:nvPicPr>
        <p:blipFill>
          <a:blip r:embed="rId3" cstate="print"/>
          <a:srcRect l="17969" r="23307" b="8418"/>
          <a:stretch>
            <a:fillRect/>
          </a:stretch>
        </p:blipFill>
        <p:spPr>
          <a:xfrm>
            <a:off x="1981200" y="1828800"/>
            <a:ext cx="4419600" cy="4424500"/>
          </a:xfrm>
          <a:prstGeom prst="rect">
            <a:avLst/>
          </a:prstGeom>
        </p:spPr>
      </p:pic>
      <p:pic>
        <p:nvPicPr>
          <p:cNvPr id="5" name="Content Placeholder 3" descr="07-02aAntPostSkull_UN.jpg"/>
          <p:cNvPicPr>
            <a:picLocks noChangeAspect="1"/>
          </p:cNvPicPr>
          <p:nvPr/>
        </p:nvPicPr>
        <p:blipFill>
          <a:blip r:embed="rId4" cstate="print"/>
          <a:srcRect l="16742" r="27107" b="6977"/>
          <a:stretch>
            <a:fillRect/>
          </a:stretch>
        </p:blipFill>
        <p:spPr>
          <a:xfrm>
            <a:off x="7138036" y="1752600"/>
            <a:ext cx="3148965" cy="4343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505200" y="3962400"/>
            <a:ext cx="1295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Temporal</a:t>
            </a:r>
            <a:endParaRPr lang="en-US" b="1" dirty="0"/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9982200" y="2590800"/>
            <a:ext cx="457200" cy="11430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6553200" y="2971800"/>
            <a:ext cx="914400" cy="7620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2062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Temporal</a:t>
            </a:r>
            <a:endParaRPr lang="en-US" b="1" dirty="0"/>
          </a:p>
        </p:txBody>
      </p:sp>
      <p:pic>
        <p:nvPicPr>
          <p:cNvPr id="4" name="Content Placeholder 3" descr="07-04aInferiorSkull_UN.jpg"/>
          <p:cNvPicPr>
            <a:picLocks noChangeAspect="1"/>
          </p:cNvPicPr>
          <p:nvPr/>
        </p:nvPicPr>
        <p:blipFill>
          <a:blip r:embed="rId3" cstate="print"/>
          <a:srcRect l="26344" r="28709" b="9085"/>
          <a:stretch>
            <a:fillRect/>
          </a:stretch>
        </p:blipFill>
        <p:spPr>
          <a:xfrm>
            <a:off x="2438400" y="1219201"/>
            <a:ext cx="3886200" cy="5522495"/>
          </a:xfrm>
          <a:prstGeom prst="rect">
            <a:avLst/>
          </a:prstGeom>
        </p:spPr>
      </p:pic>
      <p:pic>
        <p:nvPicPr>
          <p:cNvPr id="5" name="Content Placeholder 3" descr="07-04b-cInferiorSkull_UN.jpg"/>
          <p:cNvPicPr>
            <a:picLocks noChangeAspect="1"/>
          </p:cNvPicPr>
          <p:nvPr/>
        </p:nvPicPr>
        <p:blipFill>
          <a:blip r:embed="rId4" cstate="print"/>
          <a:srcRect l="23522" r="33151" b="19186"/>
          <a:stretch>
            <a:fillRect/>
          </a:stretch>
        </p:blipFill>
        <p:spPr>
          <a:xfrm>
            <a:off x="6705600" y="1651000"/>
            <a:ext cx="3657600" cy="48768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 rot="4627421">
            <a:off x="5194452" y="4469635"/>
            <a:ext cx="1295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Temporal</a:t>
            </a:r>
            <a:endParaRPr lang="en-US" b="1" dirty="0"/>
          </a:p>
        </p:txBody>
      </p:sp>
      <p:sp>
        <p:nvSpPr>
          <p:cNvPr id="8" name="TextBox 7"/>
          <p:cNvSpPr txBox="1"/>
          <p:nvPr/>
        </p:nvSpPr>
        <p:spPr>
          <a:xfrm rot="17036579">
            <a:off x="2286000" y="4419600"/>
            <a:ext cx="1295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Temporal</a:t>
            </a:r>
            <a:endParaRPr lang="en-US" b="1" dirty="0"/>
          </a:p>
        </p:txBody>
      </p:sp>
      <p:sp>
        <p:nvSpPr>
          <p:cNvPr id="9" name="TextBox 8"/>
          <p:cNvSpPr txBox="1"/>
          <p:nvPr/>
        </p:nvSpPr>
        <p:spPr>
          <a:xfrm rot="2732933">
            <a:off x="8821127" y="4166733"/>
            <a:ext cx="1295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Temporal</a:t>
            </a:r>
            <a:endParaRPr lang="en-US" b="1" dirty="0"/>
          </a:p>
        </p:txBody>
      </p:sp>
      <p:sp>
        <p:nvSpPr>
          <p:cNvPr id="10" name="TextBox 9"/>
          <p:cNvSpPr txBox="1"/>
          <p:nvPr/>
        </p:nvSpPr>
        <p:spPr>
          <a:xfrm rot="18463348">
            <a:off x="6985870" y="4038600"/>
            <a:ext cx="1295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Temporal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612829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381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Hyoid</a:t>
            </a:r>
            <a:br>
              <a:rPr lang="en-US" b="1" dirty="0" smtClean="0"/>
            </a:br>
            <a:r>
              <a:rPr lang="en-US" sz="2200" b="1" dirty="0"/>
              <a:t>not really part of the skull</a:t>
            </a:r>
            <a:br>
              <a:rPr lang="en-US" sz="2200" b="1" dirty="0"/>
            </a:br>
            <a:r>
              <a:rPr lang="en-US" sz="2200" b="1" dirty="0"/>
              <a:t>only bone that does not articulate directly with any other bone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b="1" dirty="0"/>
          </a:p>
        </p:txBody>
      </p:sp>
      <p:pic>
        <p:nvPicPr>
          <p:cNvPr id="4" name="Picture 3" descr="07-12HyoidBone_L.jpg"/>
          <p:cNvPicPr>
            <a:picLocks noChangeAspect="1"/>
          </p:cNvPicPr>
          <p:nvPr/>
        </p:nvPicPr>
        <p:blipFill>
          <a:blip r:embed="rId3" cstate="print"/>
          <a:srcRect b="8513"/>
          <a:stretch>
            <a:fillRect/>
          </a:stretch>
        </p:blipFill>
        <p:spPr>
          <a:xfrm>
            <a:off x="3429001" y="1752600"/>
            <a:ext cx="5560291" cy="4771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9903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14 BONES TOTAL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1676401"/>
            <a:ext cx="7772400" cy="1500187"/>
          </a:xfrm>
        </p:spPr>
        <p:txBody>
          <a:bodyPr>
            <a:normAutofit/>
          </a:bodyPr>
          <a:lstStyle/>
          <a:p>
            <a:pPr algn="ctr"/>
            <a:r>
              <a:rPr lang="en-US" sz="6600" dirty="0"/>
              <a:t>FACIAL BONES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18811245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Lacrimals</a:t>
            </a:r>
            <a:r>
              <a:rPr lang="en-US" b="1" dirty="0" smtClean="0"/>
              <a:t> (2)</a:t>
            </a:r>
            <a:endParaRPr lang="en-US" b="1" dirty="0"/>
          </a:p>
        </p:txBody>
      </p:sp>
      <p:pic>
        <p:nvPicPr>
          <p:cNvPr id="4" name="Picture 3" descr="07-03aLateralSkull_UN.jpg"/>
          <p:cNvPicPr>
            <a:picLocks noChangeAspect="1"/>
          </p:cNvPicPr>
          <p:nvPr/>
        </p:nvPicPr>
        <p:blipFill>
          <a:blip r:embed="rId3" cstate="print"/>
          <a:srcRect l="17969" r="23307" b="8418"/>
          <a:stretch>
            <a:fillRect/>
          </a:stretch>
        </p:blipFill>
        <p:spPr>
          <a:xfrm>
            <a:off x="1981200" y="1828800"/>
            <a:ext cx="4419600" cy="4424500"/>
          </a:xfrm>
          <a:prstGeom prst="rect">
            <a:avLst/>
          </a:prstGeom>
        </p:spPr>
      </p:pic>
      <p:pic>
        <p:nvPicPr>
          <p:cNvPr id="6" name="Picture 5" descr="07-09bOrbits_UN.jpg"/>
          <p:cNvPicPr>
            <a:picLocks noChangeAspect="1"/>
          </p:cNvPicPr>
          <p:nvPr/>
        </p:nvPicPr>
        <p:blipFill>
          <a:blip r:embed="rId4" cstate="print"/>
          <a:srcRect l="24119" t="11941" r="24119" b="19077"/>
          <a:stretch>
            <a:fillRect/>
          </a:stretch>
        </p:blipFill>
        <p:spPr>
          <a:xfrm>
            <a:off x="6477000" y="2133600"/>
            <a:ext cx="3810000" cy="3810000"/>
          </a:xfrm>
          <a:prstGeom prst="rect">
            <a:avLst/>
          </a:prstGeom>
        </p:spPr>
      </p:pic>
      <p:cxnSp>
        <p:nvCxnSpPr>
          <p:cNvPr id="7" name="Straight Arrow Connector 6"/>
          <p:cNvCxnSpPr/>
          <p:nvPr/>
        </p:nvCxnSpPr>
        <p:spPr>
          <a:xfrm flipH="1">
            <a:off x="5638800" y="2819400"/>
            <a:ext cx="990600" cy="11430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8534400" y="1905000"/>
            <a:ext cx="1143000" cy="20574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7511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Mandible (1)</a:t>
            </a:r>
            <a:endParaRPr lang="en-US" b="1" dirty="0"/>
          </a:p>
        </p:txBody>
      </p:sp>
      <p:pic>
        <p:nvPicPr>
          <p:cNvPr id="4" name="Picture 3" descr="07-03aLateralSkull_UN.jpg"/>
          <p:cNvPicPr>
            <a:picLocks noChangeAspect="1"/>
          </p:cNvPicPr>
          <p:nvPr/>
        </p:nvPicPr>
        <p:blipFill>
          <a:blip r:embed="rId3" cstate="print"/>
          <a:srcRect l="17969" r="23307" b="8418"/>
          <a:stretch>
            <a:fillRect/>
          </a:stretch>
        </p:blipFill>
        <p:spPr>
          <a:xfrm>
            <a:off x="1981200" y="1828800"/>
            <a:ext cx="4419600" cy="4424500"/>
          </a:xfrm>
          <a:prstGeom prst="rect">
            <a:avLst/>
          </a:prstGeom>
        </p:spPr>
      </p:pic>
      <p:pic>
        <p:nvPicPr>
          <p:cNvPr id="5" name="Content Placeholder 3" descr="07-02aAntPostSkull_UN.jpg"/>
          <p:cNvPicPr>
            <a:picLocks noGrp="1" noChangeAspect="1"/>
          </p:cNvPicPr>
          <p:nvPr>
            <p:ph idx="1"/>
          </p:nvPr>
        </p:nvPicPr>
        <p:blipFill>
          <a:blip r:embed="rId4" cstate="print"/>
          <a:srcRect l="16742" r="27107" b="6977"/>
          <a:stretch>
            <a:fillRect/>
          </a:stretch>
        </p:blipFill>
        <p:spPr>
          <a:xfrm>
            <a:off x="7138036" y="1752600"/>
            <a:ext cx="3148965" cy="4343400"/>
          </a:xfrm>
        </p:spPr>
      </p:pic>
      <p:sp>
        <p:nvSpPr>
          <p:cNvPr id="8" name="TextBox 7"/>
          <p:cNvSpPr txBox="1"/>
          <p:nvPr/>
        </p:nvSpPr>
        <p:spPr>
          <a:xfrm rot="790601">
            <a:off x="4724400" y="5583883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Mandible</a:t>
            </a:r>
            <a:endParaRPr lang="en-US" b="1" dirty="0"/>
          </a:p>
        </p:txBody>
      </p:sp>
      <p:sp>
        <p:nvSpPr>
          <p:cNvPr id="9" name="TextBox 8"/>
          <p:cNvSpPr txBox="1"/>
          <p:nvPr/>
        </p:nvSpPr>
        <p:spPr>
          <a:xfrm>
            <a:off x="8229600" y="54102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Mandible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060032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Maxilla (2)</a:t>
            </a:r>
            <a:endParaRPr lang="en-US" b="1" dirty="0"/>
          </a:p>
        </p:txBody>
      </p:sp>
      <p:pic>
        <p:nvPicPr>
          <p:cNvPr id="4" name="Picture 3" descr="07-03aLateralSkull_UN.jpg"/>
          <p:cNvPicPr>
            <a:picLocks noChangeAspect="1"/>
          </p:cNvPicPr>
          <p:nvPr/>
        </p:nvPicPr>
        <p:blipFill>
          <a:blip r:embed="rId3" cstate="print"/>
          <a:srcRect l="17969" r="23307" b="8418"/>
          <a:stretch>
            <a:fillRect/>
          </a:stretch>
        </p:blipFill>
        <p:spPr>
          <a:xfrm>
            <a:off x="1981200" y="1828800"/>
            <a:ext cx="4419600" cy="4424500"/>
          </a:xfrm>
          <a:prstGeom prst="rect">
            <a:avLst/>
          </a:prstGeom>
        </p:spPr>
      </p:pic>
      <p:pic>
        <p:nvPicPr>
          <p:cNvPr id="5" name="Content Placeholder 3" descr="07-02aAntPostSkull_UN.jpg"/>
          <p:cNvPicPr>
            <a:picLocks noGrp="1" noChangeAspect="1"/>
          </p:cNvPicPr>
          <p:nvPr>
            <p:ph idx="1"/>
          </p:nvPr>
        </p:nvPicPr>
        <p:blipFill>
          <a:blip r:embed="rId4" cstate="print"/>
          <a:srcRect l="16742" r="27107" b="6977"/>
          <a:stretch>
            <a:fillRect/>
          </a:stretch>
        </p:blipFill>
        <p:spPr>
          <a:xfrm>
            <a:off x="7138036" y="1752600"/>
            <a:ext cx="3148965" cy="4343400"/>
          </a:xfrm>
        </p:spPr>
      </p:pic>
      <p:sp>
        <p:nvSpPr>
          <p:cNvPr id="6" name="TextBox 5"/>
          <p:cNvSpPr txBox="1"/>
          <p:nvPr/>
        </p:nvSpPr>
        <p:spPr>
          <a:xfrm>
            <a:off x="5257800" y="4812268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Maxilla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29600" y="45720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Maxilla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6228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Maxillae</a:t>
            </a:r>
            <a:endParaRPr lang="en-US" b="1" dirty="0"/>
          </a:p>
        </p:txBody>
      </p:sp>
      <p:pic>
        <p:nvPicPr>
          <p:cNvPr id="4" name="Content Placeholder 3" descr="07-04aInferiorSkull_UN.jpg"/>
          <p:cNvPicPr>
            <a:picLocks noChangeAspect="1"/>
          </p:cNvPicPr>
          <p:nvPr/>
        </p:nvPicPr>
        <p:blipFill>
          <a:blip r:embed="rId3" cstate="print"/>
          <a:srcRect l="26344" r="28709" b="9085"/>
          <a:stretch>
            <a:fillRect/>
          </a:stretch>
        </p:blipFill>
        <p:spPr>
          <a:xfrm>
            <a:off x="4267200" y="1219201"/>
            <a:ext cx="3886200" cy="5522495"/>
          </a:xfrm>
          <a:prstGeom prst="rect">
            <a:avLst/>
          </a:prstGeom>
        </p:spPr>
      </p:pic>
      <p:cxnSp>
        <p:nvCxnSpPr>
          <p:cNvPr id="5" name="Straight Arrow Connector 4"/>
          <p:cNvCxnSpPr/>
          <p:nvPr/>
        </p:nvCxnSpPr>
        <p:spPr>
          <a:xfrm>
            <a:off x="3733800" y="1752600"/>
            <a:ext cx="1447800" cy="9906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H="1">
            <a:off x="7239000" y="2057400"/>
            <a:ext cx="1447800" cy="6096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715000" y="22098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Maxillae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3131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Nasal (2)</a:t>
            </a:r>
            <a:endParaRPr lang="en-US" b="1" dirty="0"/>
          </a:p>
        </p:txBody>
      </p:sp>
      <p:pic>
        <p:nvPicPr>
          <p:cNvPr id="5" name="Picture 4" descr="07-03aLateralSkull_UN.jpg"/>
          <p:cNvPicPr>
            <a:picLocks noChangeAspect="1"/>
          </p:cNvPicPr>
          <p:nvPr/>
        </p:nvPicPr>
        <p:blipFill>
          <a:blip r:embed="rId3" cstate="print"/>
          <a:srcRect l="17969" r="23307" b="8418"/>
          <a:stretch>
            <a:fillRect/>
          </a:stretch>
        </p:blipFill>
        <p:spPr>
          <a:xfrm>
            <a:off x="1981200" y="1828800"/>
            <a:ext cx="4419600" cy="4424500"/>
          </a:xfrm>
          <a:prstGeom prst="rect">
            <a:avLst/>
          </a:prstGeom>
        </p:spPr>
      </p:pic>
      <p:pic>
        <p:nvPicPr>
          <p:cNvPr id="6" name="Content Placeholder 3" descr="07-02aAntPostSkull_UN.jpg"/>
          <p:cNvPicPr>
            <a:picLocks noGrp="1" noChangeAspect="1"/>
          </p:cNvPicPr>
          <p:nvPr>
            <p:ph idx="1"/>
          </p:nvPr>
        </p:nvPicPr>
        <p:blipFill>
          <a:blip r:embed="rId4" cstate="print"/>
          <a:srcRect l="16742" r="27107" b="6977"/>
          <a:stretch>
            <a:fillRect/>
          </a:stretch>
        </p:blipFill>
        <p:spPr>
          <a:xfrm>
            <a:off x="7138036" y="1752600"/>
            <a:ext cx="3148965" cy="4343400"/>
          </a:xfrm>
        </p:spPr>
      </p:pic>
      <p:cxnSp>
        <p:nvCxnSpPr>
          <p:cNvPr id="7" name="Straight Arrow Connector 6"/>
          <p:cNvCxnSpPr/>
          <p:nvPr/>
        </p:nvCxnSpPr>
        <p:spPr>
          <a:xfrm>
            <a:off x="7010400" y="3581400"/>
            <a:ext cx="1676400" cy="2286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H="1">
            <a:off x="6096000" y="3733800"/>
            <a:ext cx="457200" cy="2286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1396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Ethmoid</a:t>
            </a:r>
            <a:endParaRPr lang="en-US" b="1" dirty="0"/>
          </a:p>
        </p:txBody>
      </p:sp>
      <p:pic>
        <p:nvPicPr>
          <p:cNvPr id="4" name="Content Placeholder 3" descr="07-02aAntPostSkull_UN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 l="16742" r="27107" b="6977"/>
          <a:stretch>
            <a:fillRect/>
          </a:stretch>
        </p:blipFill>
        <p:spPr>
          <a:xfrm>
            <a:off x="7138036" y="1752600"/>
            <a:ext cx="3148965" cy="4343400"/>
          </a:xfrm>
        </p:spPr>
      </p:pic>
      <p:pic>
        <p:nvPicPr>
          <p:cNvPr id="5" name="Picture 4" descr="07-03aLateralSkull_UN.jpg"/>
          <p:cNvPicPr>
            <a:picLocks noChangeAspect="1"/>
          </p:cNvPicPr>
          <p:nvPr/>
        </p:nvPicPr>
        <p:blipFill>
          <a:blip r:embed="rId4" cstate="print"/>
          <a:srcRect l="17969" r="23307" b="8418"/>
          <a:stretch>
            <a:fillRect/>
          </a:stretch>
        </p:blipFill>
        <p:spPr>
          <a:xfrm>
            <a:off x="1981200" y="1828800"/>
            <a:ext cx="4419600" cy="4424500"/>
          </a:xfrm>
          <a:prstGeom prst="rect">
            <a:avLst/>
          </a:prstGeom>
        </p:spPr>
      </p:pic>
      <p:cxnSp>
        <p:nvCxnSpPr>
          <p:cNvPr id="9" name="Straight Arrow Connector 8"/>
          <p:cNvCxnSpPr/>
          <p:nvPr/>
        </p:nvCxnSpPr>
        <p:spPr>
          <a:xfrm flipH="1">
            <a:off x="5486400" y="3352800"/>
            <a:ext cx="762000" cy="6096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V="1">
            <a:off x="7315200" y="4114800"/>
            <a:ext cx="1371600" cy="685800"/>
          </a:xfrm>
          <a:prstGeom prst="straightConnector1">
            <a:avLst/>
          </a:prstGeom>
          <a:ln w="28575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6858000" y="2438400"/>
            <a:ext cx="1524000" cy="1447800"/>
          </a:xfrm>
          <a:prstGeom prst="straightConnector1">
            <a:avLst/>
          </a:prstGeom>
          <a:ln w="28575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7964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Inferior Nasal </a:t>
            </a:r>
            <a:r>
              <a:rPr lang="en-US" b="1" dirty="0" err="1" smtClean="0"/>
              <a:t>Choncha</a:t>
            </a:r>
            <a:r>
              <a:rPr lang="en-US" b="1" dirty="0" smtClean="0"/>
              <a:t> (2)</a:t>
            </a:r>
            <a:endParaRPr lang="en-US" b="1" dirty="0"/>
          </a:p>
        </p:txBody>
      </p:sp>
      <p:pic>
        <p:nvPicPr>
          <p:cNvPr id="4" name="Content Placeholder 3" descr="07-02aAntPostSkull_UN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 l="16742" r="27107" b="6977"/>
          <a:stretch>
            <a:fillRect/>
          </a:stretch>
        </p:blipFill>
        <p:spPr>
          <a:xfrm>
            <a:off x="7138036" y="1752600"/>
            <a:ext cx="3148965" cy="4343400"/>
          </a:xfrm>
        </p:spPr>
      </p:pic>
      <p:cxnSp>
        <p:nvCxnSpPr>
          <p:cNvPr id="5" name="Straight Arrow Connector 4"/>
          <p:cNvCxnSpPr/>
          <p:nvPr/>
        </p:nvCxnSpPr>
        <p:spPr>
          <a:xfrm>
            <a:off x="6705600" y="4419600"/>
            <a:ext cx="1828800" cy="0"/>
          </a:xfrm>
          <a:prstGeom prst="straightConnector1">
            <a:avLst/>
          </a:prstGeom>
          <a:ln w="28575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Content Placeholder 3" descr="07-02aAntPostSkull_UN.jpg"/>
          <p:cNvPicPr>
            <a:picLocks noChangeAspect="1"/>
          </p:cNvPicPr>
          <p:nvPr/>
        </p:nvPicPr>
        <p:blipFill>
          <a:blip r:embed="rId3" cstate="print"/>
          <a:srcRect l="20818" t="32640" r="31625" b="33089"/>
          <a:stretch>
            <a:fillRect/>
          </a:stretch>
        </p:blipFill>
        <p:spPr>
          <a:xfrm>
            <a:off x="2057400" y="2514600"/>
            <a:ext cx="4826000" cy="2895600"/>
          </a:xfrm>
          <a:prstGeom prst="rect">
            <a:avLst/>
          </a:prstGeom>
        </p:spPr>
      </p:pic>
      <p:cxnSp>
        <p:nvCxnSpPr>
          <p:cNvPr id="8" name="Straight Arrow Connector 7"/>
          <p:cNvCxnSpPr/>
          <p:nvPr/>
        </p:nvCxnSpPr>
        <p:spPr>
          <a:xfrm flipV="1">
            <a:off x="4267200" y="4648200"/>
            <a:ext cx="533400" cy="1447800"/>
          </a:xfrm>
          <a:prstGeom prst="straightConnector1">
            <a:avLst/>
          </a:prstGeom>
          <a:ln w="381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9085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Palatine (2)</a:t>
            </a:r>
            <a:endParaRPr lang="en-US" b="1" dirty="0"/>
          </a:p>
        </p:txBody>
      </p:sp>
      <p:pic>
        <p:nvPicPr>
          <p:cNvPr id="4" name="Content Placeholder 3" descr="07-04aInferiorSkull_UN.jpg"/>
          <p:cNvPicPr>
            <a:picLocks noChangeAspect="1"/>
          </p:cNvPicPr>
          <p:nvPr/>
        </p:nvPicPr>
        <p:blipFill>
          <a:blip r:embed="rId3" cstate="print"/>
          <a:srcRect l="26344" r="28709" b="9085"/>
          <a:stretch>
            <a:fillRect/>
          </a:stretch>
        </p:blipFill>
        <p:spPr>
          <a:xfrm>
            <a:off x="4267200" y="1219201"/>
            <a:ext cx="3886200" cy="5522495"/>
          </a:xfrm>
          <a:prstGeom prst="rect">
            <a:avLst/>
          </a:prstGeom>
        </p:spPr>
      </p:pic>
      <p:cxnSp>
        <p:nvCxnSpPr>
          <p:cNvPr id="5" name="Straight Arrow Connector 4"/>
          <p:cNvCxnSpPr/>
          <p:nvPr/>
        </p:nvCxnSpPr>
        <p:spPr>
          <a:xfrm flipH="1">
            <a:off x="6248400" y="2286000"/>
            <a:ext cx="1981200" cy="6858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908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Vomer</a:t>
            </a:r>
            <a:r>
              <a:rPr lang="en-US" b="1" dirty="0" smtClean="0"/>
              <a:t> (1)</a:t>
            </a:r>
            <a:endParaRPr lang="en-US" b="1" dirty="0"/>
          </a:p>
        </p:txBody>
      </p:sp>
      <p:pic>
        <p:nvPicPr>
          <p:cNvPr id="4" name="Content Placeholder 3" descr="07-02aAntPostSkull_UN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 l="16742" r="27107" b="6977"/>
          <a:stretch>
            <a:fillRect/>
          </a:stretch>
        </p:blipFill>
        <p:spPr>
          <a:xfrm>
            <a:off x="7138036" y="1752600"/>
            <a:ext cx="3148965" cy="4343400"/>
          </a:xfrm>
        </p:spPr>
      </p:pic>
      <p:cxnSp>
        <p:nvCxnSpPr>
          <p:cNvPr id="7" name="Straight Arrow Connector 6"/>
          <p:cNvCxnSpPr/>
          <p:nvPr/>
        </p:nvCxnSpPr>
        <p:spPr>
          <a:xfrm>
            <a:off x="7086600" y="4419600"/>
            <a:ext cx="1676400" cy="0"/>
          </a:xfrm>
          <a:prstGeom prst="straightConnector1">
            <a:avLst/>
          </a:prstGeom>
          <a:ln w="28575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Content Placeholder 3" descr="07-02aAntPostSkull_UN.jpg"/>
          <p:cNvPicPr>
            <a:picLocks noChangeAspect="1"/>
          </p:cNvPicPr>
          <p:nvPr/>
        </p:nvPicPr>
        <p:blipFill>
          <a:blip r:embed="rId3" cstate="print"/>
          <a:srcRect l="20818" t="32640" r="31625" b="33089"/>
          <a:stretch>
            <a:fillRect/>
          </a:stretch>
        </p:blipFill>
        <p:spPr>
          <a:xfrm>
            <a:off x="2057400" y="2514600"/>
            <a:ext cx="4826000" cy="2895600"/>
          </a:xfrm>
          <a:prstGeom prst="rect">
            <a:avLst/>
          </a:prstGeom>
        </p:spPr>
      </p:pic>
      <p:cxnSp>
        <p:nvCxnSpPr>
          <p:cNvPr id="10" name="Straight Arrow Connector 9"/>
          <p:cNvCxnSpPr/>
          <p:nvPr/>
        </p:nvCxnSpPr>
        <p:spPr>
          <a:xfrm flipV="1">
            <a:off x="3657600" y="4572000"/>
            <a:ext cx="838200" cy="1524000"/>
          </a:xfrm>
          <a:prstGeom prst="straightConnector1">
            <a:avLst/>
          </a:prstGeom>
          <a:ln w="28575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4216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07-04aInferiorSkull_UN.jpg"/>
          <p:cNvPicPr>
            <a:picLocks noChangeAspect="1"/>
          </p:cNvPicPr>
          <p:nvPr/>
        </p:nvPicPr>
        <p:blipFill>
          <a:blip r:embed="rId3" cstate="print"/>
          <a:srcRect l="26344" r="28709" b="9085"/>
          <a:stretch>
            <a:fillRect/>
          </a:stretch>
        </p:blipFill>
        <p:spPr>
          <a:xfrm>
            <a:off x="4191000" y="1219201"/>
            <a:ext cx="3886200" cy="5522495"/>
          </a:xfrm>
          <a:prstGeom prst="rect">
            <a:avLst/>
          </a:prstGeom>
        </p:spPr>
      </p:pic>
      <p:cxnSp>
        <p:nvCxnSpPr>
          <p:cNvPr id="5" name="Straight Arrow Connector 4"/>
          <p:cNvCxnSpPr/>
          <p:nvPr/>
        </p:nvCxnSpPr>
        <p:spPr>
          <a:xfrm>
            <a:off x="4724400" y="2209800"/>
            <a:ext cx="1371600" cy="13716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1143000"/>
          </a:xfrm>
        </p:spPr>
        <p:txBody>
          <a:bodyPr/>
          <a:lstStyle/>
          <a:p>
            <a:r>
              <a:rPr lang="en-US" b="1" dirty="0" err="1" smtClean="0"/>
              <a:t>Vomer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52707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Zygomatic</a:t>
            </a:r>
            <a:r>
              <a:rPr lang="en-US" b="1" dirty="0" smtClean="0"/>
              <a:t> (2)</a:t>
            </a:r>
            <a:endParaRPr lang="en-US" b="1" dirty="0"/>
          </a:p>
        </p:txBody>
      </p:sp>
      <p:pic>
        <p:nvPicPr>
          <p:cNvPr id="4" name="Picture 3" descr="07-03aLateralSkull_UN.jpg"/>
          <p:cNvPicPr>
            <a:picLocks noChangeAspect="1"/>
          </p:cNvPicPr>
          <p:nvPr/>
        </p:nvPicPr>
        <p:blipFill>
          <a:blip r:embed="rId3" cstate="print"/>
          <a:srcRect l="17969" r="23307" b="8418"/>
          <a:stretch>
            <a:fillRect/>
          </a:stretch>
        </p:blipFill>
        <p:spPr>
          <a:xfrm>
            <a:off x="1981200" y="1828800"/>
            <a:ext cx="4419600" cy="4424500"/>
          </a:xfrm>
          <a:prstGeom prst="rect">
            <a:avLst/>
          </a:prstGeom>
        </p:spPr>
      </p:pic>
      <p:pic>
        <p:nvPicPr>
          <p:cNvPr id="5" name="Content Placeholder 3" descr="07-02aAntPostSkull_UN.jpg"/>
          <p:cNvPicPr>
            <a:picLocks noGrp="1" noChangeAspect="1"/>
          </p:cNvPicPr>
          <p:nvPr>
            <p:ph idx="1"/>
          </p:nvPr>
        </p:nvPicPr>
        <p:blipFill>
          <a:blip r:embed="rId4" cstate="print"/>
          <a:srcRect l="16742" r="27107" b="6977"/>
          <a:stretch>
            <a:fillRect/>
          </a:stretch>
        </p:blipFill>
        <p:spPr>
          <a:xfrm>
            <a:off x="7138036" y="1752600"/>
            <a:ext cx="3148965" cy="4343400"/>
          </a:xfrm>
        </p:spPr>
      </p:pic>
      <p:cxnSp>
        <p:nvCxnSpPr>
          <p:cNvPr id="6" name="Straight Arrow Connector 5"/>
          <p:cNvCxnSpPr/>
          <p:nvPr/>
        </p:nvCxnSpPr>
        <p:spPr>
          <a:xfrm flipH="1" flipV="1">
            <a:off x="9906000" y="4267200"/>
            <a:ext cx="304800" cy="4572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7010400" y="3657600"/>
            <a:ext cx="609600" cy="6096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H="1" flipV="1">
            <a:off x="5562600" y="4419600"/>
            <a:ext cx="914400" cy="762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3919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Zygomatic</a:t>
            </a:r>
            <a:endParaRPr lang="en-US" dirty="0"/>
          </a:p>
        </p:txBody>
      </p:sp>
      <p:pic>
        <p:nvPicPr>
          <p:cNvPr id="4" name="Content Placeholder 3" descr="07-04aInferiorSkull_UN.jpg"/>
          <p:cNvPicPr>
            <a:picLocks noChangeAspect="1"/>
          </p:cNvPicPr>
          <p:nvPr/>
        </p:nvPicPr>
        <p:blipFill>
          <a:blip r:embed="rId3" cstate="print"/>
          <a:srcRect l="26344" r="28709" b="9085"/>
          <a:stretch>
            <a:fillRect/>
          </a:stretch>
        </p:blipFill>
        <p:spPr>
          <a:xfrm>
            <a:off x="4267200" y="1219201"/>
            <a:ext cx="3886200" cy="5522495"/>
          </a:xfrm>
          <a:prstGeom prst="rect">
            <a:avLst/>
          </a:prstGeom>
        </p:spPr>
      </p:pic>
      <p:cxnSp>
        <p:nvCxnSpPr>
          <p:cNvPr id="5" name="Straight Arrow Connector 4"/>
          <p:cNvCxnSpPr/>
          <p:nvPr/>
        </p:nvCxnSpPr>
        <p:spPr>
          <a:xfrm>
            <a:off x="4191000" y="2133600"/>
            <a:ext cx="609600" cy="6096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H="1">
            <a:off x="7620000" y="2209800"/>
            <a:ext cx="533400" cy="5334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3854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Frontal</a:t>
            </a:r>
            <a:endParaRPr lang="en-US" b="1" dirty="0"/>
          </a:p>
        </p:txBody>
      </p:sp>
      <p:pic>
        <p:nvPicPr>
          <p:cNvPr id="4" name="Content Placeholder 3" descr="07-02aAntPostSkull_UN.jpg"/>
          <p:cNvPicPr>
            <a:picLocks noChangeAspect="1"/>
          </p:cNvPicPr>
          <p:nvPr/>
        </p:nvPicPr>
        <p:blipFill>
          <a:blip r:embed="rId3" cstate="print"/>
          <a:srcRect l="16742" r="27107" b="6977"/>
          <a:stretch>
            <a:fillRect/>
          </a:stretch>
        </p:blipFill>
        <p:spPr>
          <a:xfrm>
            <a:off x="7138036" y="1752600"/>
            <a:ext cx="3148965" cy="4343400"/>
          </a:xfrm>
          <a:prstGeom prst="rect">
            <a:avLst/>
          </a:prstGeom>
        </p:spPr>
      </p:pic>
      <p:pic>
        <p:nvPicPr>
          <p:cNvPr id="5" name="Picture 4" descr="07-03aLateralSkull_UN.jpg"/>
          <p:cNvPicPr>
            <a:picLocks noChangeAspect="1"/>
          </p:cNvPicPr>
          <p:nvPr/>
        </p:nvPicPr>
        <p:blipFill>
          <a:blip r:embed="rId4" cstate="print"/>
          <a:srcRect l="17969" r="23307" b="8418"/>
          <a:stretch>
            <a:fillRect/>
          </a:stretch>
        </p:blipFill>
        <p:spPr>
          <a:xfrm>
            <a:off x="1981200" y="1828800"/>
            <a:ext cx="4419600" cy="44245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305800" y="2514600"/>
            <a:ext cx="990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Frontal</a:t>
            </a:r>
            <a:endParaRPr lang="en-US" b="1" dirty="0"/>
          </a:p>
        </p:txBody>
      </p:sp>
      <p:sp>
        <p:nvSpPr>
          <p:cNvPr id="7" name="TextBox 6"/>
          <p:cNvSpPr txBox="1"/>
          <p:nvPr/>
        </p:nvSpPr>
        <p:spPr>
          <a:xfrm rot="1858768">
            <a:off x="4800600" y="2667828"/>
            <a:ext cx="990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Frontal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29306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Frontal</a:t>
            </a:r>
            <a:endParaRPr lang="en-US" b="1" dirty="0"/>
          </a:p>
        </p:txBody>
      </p:sp>
      <p:pic>
        <p:nvPicPr>
          <p:cNvPr id="4" name="Content Placeholder 3" descr="07-04b-cInferiorSkull_UN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 l="23522" r="33151" b="19186"/>
          <a:stretch>
            <a:fillRect/>
          </a:stretch>
        </p:blipFill>
        <p:spPr>
          <a:xfrm>
            <a:off x="4191000" y="1651000"/>
            <a:ext cx="3657600" cy="4876800"/>
          </a:xfrm>
        </p:spPr>
      </p:pic>
      <p:sp>
        <p:nvSpPr>
          <p:cNvPr id="5" name="TextBox 4"/>
          <p:cNvSpPr txBox="1"/>
          <p:nvPr/>
        </p:nvSpPr>
        <p:spPr>
          <a:xfrm>
            <a:off x="5486400" y="1981200"/>
            <a:ext cx="990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Frontal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001444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Occipital</a:t>
            </a:r>
            <a:endParaRPr lang="en-US" b="1" dirty="0"/>
          </a:p>
        </p:txBody>
      </p:sp>
      <p:pic>
        <p:nvPicPr>
          <p:cNvPr id="4" name="Picture 3" descr="07-03aLateralSkull_UN.jpg"/>
          <p:cNvPicPr>
            <a:picLocks noChangeAspect="1"/>
          </p:cNvPicPr>
          <p:nvPr/>
        </p:nvPicPr>
        <p:blipFill>
          <a:blip r:embed="rId3" cstate="print"/>
          <a:srcRect l="17969" r="23307" b="8418"/>
          <a:stretch>
            <a:fillRect/>
          </a:stretch>
        </p:blipFill>
        <p:spPr>
          <a:xfrm>
            <a:off x="1981200" y="1828800"/>
            <a:ext cx="4419600" cy="4424500"/>
          </a:xfrm>
          <a:prstGeom prst="rect">
            <a:avLst/>
          </a:prstGeom>
        </p:spPr>
      </p:pic>
      <p:pic>
        <p:nvPicPr>
          <p:cNvPr id="5" name="Content Placeholder 3" descr="07-04b-cInferiorSkull_UN.jpg"/>
          <p:cNvPicPr>
            <a:picLocks noGrp="1" noChangeAspect="1"/>
          </p:cNvPicPr>
          <p:nvPr>
            <p:ph idx="1"/>
          </p:nvPr>
        </p:nvPicPr>
        <p:blipFill>
          <a:blip r:embed="rId4" cstate="print"/>
          <a:srcRect l="23522" r="33151" b="19186"/>
          <a:stretch>
            <a:fillRect/>
          </a:stretch>
        </p:blipFill>
        <p:spPr>
          <a:xfrm>
            <a:off x="6705600" y="1651000"/>
            <a:ext cx="3657600" cy="4876800"/>
          </a:xfrm>
        </p:spPr>
      </p:pic>
      <p:sp>
        <p:nvSpPr>
          <p:cNvPr id="6" name="TextBox 5"/>
          <p:cNvSpPr txBox="1"/>
          <p:nvPr/>
        </p:nvSpPr>
        <p:spPr>
          <a:xfrm>
            <a:off x="7924800" y="5334000"/>
            <a:ext cx="1295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Occipital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 rot="2282340">
            <a:off x="2004986" y="4398486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Occipital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4481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Occipital</a:t>
            </a:r>
            <a:endParaRPr lang="en-US" b="1" dirty="0"/>
          </a:p>
        </p:txBody>
      </p:sp>
      <p:pic>
        <p:nvPicPr>
          <p:cNvPr id="4" name="Content Placeholder 3" descr="07-04aInferiorSkull_UN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 l="26344" r="28709" b="9085"/>
          <a:stretch>
            <a:fillRect/>
          </a:stretch>
        </p:blipFill>
        <p:spPr>
          <a:xfrm>
            <a:off x="4267200" y="1219201"/>
            <a:ext cx="3886200" cy="5522495"/>
          </a:xfrm>
        </p:spPr>
      </p:pic>
      <p:sp>
        <p:nvSpPr>
          <p:cNvPr id="5" name="TextBox 4"/>
          <p:cNvSpPr txBox="1"/>
          <p:nvPr/>
        </p:nvSpPr>
        <p:spPr>
          <a:xfrm>
            <a:off x="3276600" y="5791200"/>
            <a:ext cx="1295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Occipital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38800" y="5562600"/>
            <a:ext cx="1295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Occipital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0733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Parietal</a:t>
            </a:r>
            <a:endParaRPr lang="en-US" b="1" dirty="0"/>
          </a:p>
        </p:txBody>
      </p:sp>
      <p:pic>
        <p:nvPicPr>
          <p:cNvPr id="4" name="Picture 3" descr="07-03aLateralSkull_UN.jpg"/>
          <p:cNvPicPr>
            <a:picLocks noChangeAspect="1"/>
          </p:cNvPicPr>
          <p:nvPr/>
        </p:nvPicPr>
        <p:blipFill>
          <a:blip r:embed="rId3" cstate="print"/>
          <a:srcRect l="17969" r="23307" b="8418"/>
          <a:stretch>
            <a:fillRect/>
          </a:stretch>
        </p:blipFill>
        <p:spPr>
          <a:xfrm>
            <a:off x="1981200" y="1828800"/>
            <a:ext cx="4419600" cy="4424500"/>
          </a:xfrm>
          <a:prstGeom prst="rect">
            <a:avLst/>
          </a:prstGeom>
        </p:spPr>
      </p:pic>
      <p:pic>
        <p:nvPicPr>
          <p:cNvPr id="5" name="Content Placeholder 3" descr="07-02aAntPostSkull_UN.jpg"/>
          <p:cNvPicPr>
            <a:picLocks noChangeAspect="1"/>
          </p:cNvPicPr>
          <p:nvPr/>
        </p:nvPicPr>
        <p:blipFill>
          <a:blip r:embed="rId4" cstate="print"/>
          <a:srcRect l="16742" r="27107" b="6977"/>
          <a:stretch>
            <a:fillRect/>
          </a:stretch>
        </p:blipFill>
        <p:spPr>
          <a:xfrm>
            <a:off x="7138036" y="1752600"/>
            <a:ext cx="3148965" cy="4343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743200" y="25908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Parietal</a:t>
            </a:r>
            <a:endParaRPr lang="en-US" b="1" dirty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6934200" y="2209800"/>
            <a:ext cx="533400" cy="4572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H="1">
            <a:off x="9906000" y="2057400"/>
            <a:ext cx="381000" cy="6096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6121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Parietal</a:t>
            </a:r>
            <a:endParaRPr lang="en-US" b="1" dirty="0"/>
          </a:p>
        </p:txBody>
      </p:sp>
      <p:pic>
        <p:nvPicPr>
          <p:cNvPr id="4" name="Content Placeholder 3" descr="07-04b-cInferiorSkull_UN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 l="23522" r="33151" b="19186"/>
          <a:stretch>
            <a:fillRect/>
          </a:stretch>
        </p:blipFill>
        <p:spPr>
          <a:xfrm>
            <a:off x="4114800" y="1676400"/>
            <a:ext cx="3657600" cy="4876800"/>
          </a:xfrm>
        </p:spPr>
      </p:pic>
      <p:cxnSp>
        <p:nvCxnSpPr>
          <p:cNvPr id="5" name="Straight Arrow Connector 4"/>
          <p:cNvCxnSpPr/>
          <p:nvPr/>
        </p:nvCxnSpPr>
        <p:spPr>
          <a:xfrm flipH="1">
            <a:off x="7391400" y="4800600"/>
            <a:ext cx="762000" cy="3810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3886200" y="4572000"/>
            <a:ext cx="533400" cy="4572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0479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Sphenoid</a:t>
            </a:r>
            <a:endParaRPr lang="en-US" b="1" dirty="0"/>
          </a:p>
        </p:txBody>
      </p:sp>
      <p:pic>
        <p:nvPicPr>
          <p:cNvPr id="5" name="Picture 4" descr="07-03aLateralSkull_UN.jpg"/>
          <p:cNvPicPr>
            <a:picLocks noChangeAspect="1"/>
          </p:cNvPicPr>
          <p:nvPr/>
        </p:nvPicPr>
        <p:blipFill>
          <a:blip r:embed="rId3" cstate="print"/>
          <a:srcRect l="17969" r="23307" b="8418"/>
          <a:stretch>
            <a:fillRect/>
          </a:stretch>
        </p:blipFill>
        <p:spPr>
          <a:xfrm>
            <a:off x="1981200" y="1828800"/>
            <a:ext cx="4419600" cy="4424500"/>
          </a:xfrm>
          <a:prstGeom prst="rect">
            <a:avLst/>
          </a:prstGeom>
        </p:spPr>
      </p:pic>
      <p:pic>
        <p:nvPicPr>
          <p:cNvPr id="6" name="Content Placeholder 3" descr="07-02aAntPostSkull_UN.jpg"/>
          <p:cNvPicPr>
            <a:picLocks noChangeAspect="1"/>
          </p:cNvPicPr>
          <p:nvPr/>
        </p:nvPicPr>
        <p:blipFill>
          <a:blip r:embed="rId4" cstate="print"/>
          <a:srcRect l="16742" r="27107" b="6977"/>
          <a:stretch>
            <a:fillRect/>
          </a:stretch>
        </p:blipFill>
        <p:spPr>
          <a:xfrm>
            <a:off x="7138036" y="1752600"/>
            <a:ext cx="3148965" cy="4343400"/>
          </a:xfrm>
          <a:prstGeom prst="rect">
            <a:avLst/>
          </a:prstGeom>
        </p:spPr>
      </p:pic>
      <p:cxnSp>
        <p:nvCxnSpPr>
          <p:cNvPr id="7" name="Straight Arrow Connector 6"/>
          <p:cNvCxnSpPr/>
          <p:nvPr/>
        </p:nvCxnSpPr>
        <p:spPr>
          <a:xfrm>
            <a:off x="7010400" y="2286000"/>
            <a:ext cx="1371600" cy="12954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7010400" y="2743200"/>
            <a:ext cx="990600" cy="9144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6781800" y="3505200"/>
            <a:ext cx="762000" cy="2286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5029200" y="2209800"/>
            <a:ext cx="762000" cy="15240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5420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104</Words>
  <Application>Microsoft Office PowerPoint</Application>
  <PresentationFormat>Widescreen</PresentationFormat>
  <Paragraphs>71</Paragraphs>
  <Slides>25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Arial</vt:lpstr>
      <vt:lpstr>Calibri</vt:lpstr>
      <vt:lpstr>Calibri Light</vt:lpstr>
      <vt:lpstr>Office Theme</vt:lpstr>
      <vt:lpstr>Cranial Bones </vt:lpstr>
      <vt:lpstr>Ethmoid</vt:lpstr>
      <vt:lpstr>Frontal</vt:lpstr>
      <vt:lpstr>Frontal</vt:lpstr>
      <vt:lpstr>Occipital</vt:lpstr>
      <vt:lpstr>Occipital</vt:lpstr>
      <vt:lpstr>Parietal</vt:lpstr>
      <vt:lpstr>Parietal</vt:lpstr>
      <vt:lpstr>Sphenoid</vt:lpstr>
      <vt:lpstr>Sphenoid</vt:lpstr>
      <vt:lpstr>Temporal</vt:lpstr>
      <vt:lpstr>Temporal</vt:lpstr>
      <vt:lpstr>Hyoid not really part of the skull only bone that does not articulate directly with any other bone </vt:lpstr>
      <vt:lpstr>14 BONES TOTAL</vt:lpstr>
      <vt:lpstr>Lacrimals (2)</vt:lpstr>
      <vt:lpstr>Mandible (1)</vt:lpstr>
      <vt:lpstr>Maxilla (2)</vt:lpstr>
      <vt:lpstr>Maxillae</vt:lpstr>
      <vt:lpstr>Nasal (2)</vt:lpstr>
      <vt:lpstr>Inferior Nasal Choncha (2)</vt:lpstr>
      <vt:lpstr>Palatine (2)</vt:lpstr>
      <vt:lpstr>Vomer (1)</vt:lpstr>
      <vt:lpstr>Vomer</vt:lpstr>
      <vt:lpstr>Zygomatic (2)</vt:lpstr>
      <vt:lpstr>Zygomatic</vt:lpstr>
    </vt:vector>
  </TitlesOfParts>
  <Company>LWHS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Cranial Bones </dc:title>
  <dc:creator>bob</dc:creator>
  <cp:lastModifiedBy>bob</cp:lastModifiedBy>
  <cp:revision>1</cp:revision>
  <dcterms:created xsi:type="dcterms:W3CDTF">2015-11-11T00:45:42Z</dcterms:created>
  <dcterms:modified xsi:type="dcterms:W3CDTF">2015-11-11T00:46:03Z</dcterms:modified>
</cp:coreProperties>
</file>